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2" r:id="rId2"/>
    <p:sldId id="370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0" r:id="rId43"/>
    <p:sldId id="411" r:id="rId44"/>
    <p:sldId id="412" r:id="rId45"/>
    <p:sldId id="413" r:id="rId46"/>
    <p:sldId id="414" r:id="rId47"/>
    <p:sldId id="415" r:id="rId48"/>
    <p:sldId id="416" r:id="rId49"/>
    <p:sldId id="417" r:id="rId50"/>
    <p:sldId id="36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94"/>
  </p:normalViewPr>
  <p:slideViewPr>
    <p:cSldViewPr snapToGrid="0">
      <p:cViewPr varScale="1">
        <p:scale>
          <a:sx n="112" d="100"/>
          <a:sy n="112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7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4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9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77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23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9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61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6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4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13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65" y="609600"/>
            <a:ext cx="11765436" cy="1288648"/>
          </a:xfrm>
        </p:spPr>
        <p:txBody>
          <a:bodyPr>
            <a:normAutofit/>
          </a:bodyPr>
          <a:lstStyle/>
          <a:p>
            <a:r>
              <a:rPr lang="en-US" sz="6600" b="1" dirty="0">
                <a:highlight>
                  <a:srgbClr val="FF0000"/>
                </a:highlight>
              </a:rPr>
              <a:t> HSC’23 ICT free online class</a:t>
            </a:r>
            <a:r>
              <a:rPr lang="en-US" sz="6600" b="1" dirty="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lang="en-US" sz="6600" b="1" dirty="0">
                <a:highlight>
                  <a:srgbClr val="FF0000"/>
                </a:highlight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C17AD-A1AF-40B8-C145-AC5FE8776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9" t="12358" r="27883"/>
          <a:stretch/>
        </p:blipFill>
        <p:spPr>
          <a:xfrm>
            <a:off x="8186244" y="1743667"/>
            <a:ext cx="3838057" cy="525096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435BC8-67B6-2084-6032-A5A60BD0F343}"/>
              </a:ext>
            </a:extLst>
          </p:cNvPr>
          <p:cNvSpPr txBox="1">
            <a:spLocks/>
          </p:cNvSpPr>
          <p:nvPr/>
        </p:nvSpPr>
        <p:spPr>
          <a:xfrm>
            <a:off x="5046561" y="4756902"/>
            <a:ext cx="3310361" cy="2101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3200" dirty="0" err="1"/>
              <a:t>কৌশিক</a:t>
            </a:r>
            <a:r>
              <a:rPr lang="bn-IN" sz="3200" dirty="0"/>
              <a:t> রায়</a:t>
            </a:r>
          </a:p>
          <a:p>
            <a:pPr marL="36900" indent="0">
              <a:buNone/>
            </a:pPr>
            <a:r>
              <a:rPr lang="en-US" sz="1200" b="1" dirty="0"/>
              <a:t>Studying MSc in Computer Science (PMSCS)</a:t>
            </a:r>
          </a:p>
          <a:p>
            <a:pPr marL="36900" indent="0">
              <a:buNone/>
            </a:pPr>
            <a:r>
              <a:rPr lang="en-US" sz="2200" b="1" dirty="0"/>
              <a:t>Jahangirnagar University</a:t>
            </a:r>
            <a:endParaRPr lang="bn-IN" sz="2200" b="1" dirty="0"/>
          </a:p>
          <a:p>
            <a:pPr marL="36900" indent="0">
              <a:buNone/>
            </a:pPr>
            <a:endParaRPr lang="bn-IN" sz="1200" dirty="0"/>
          </a:p>
          <a:p>
            <a:pPr marL="36900" indent="0">
              <a:buNone/>
            </a:pPr>
            <a:r>
              <a:rPr lang="en-US" dirty="0"/>
              <a:t>#Dadar Class – </a:t>
            </a:r>
            <a:r>
              <a:rPr lang="en-US" dirty="0" err="1"/>
              <a:t>দাদার</a:t>
            </a:r>
            <a:r>
              <a:rPr lang="bn-IN" dirty="0"/>
              <a:t> ক্লাস</a:t>
            </a:r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47A205-F238-4F1D-54C3-D56C5F48F236}"/>
              </a:ext>
            </a:extLst>
          </p:cNvPr>
          <p:cNvGrpSpPr/>
          <p:nvPr/>
        </p:nvGrpSpPr>
        <p:grpSpPr>
          <a:xfrm>
            <a:off x="331251" y="4558229"/>
            <a:ext cx="4789390" cy="2101098"/>
            <a:chOff x="160110" y="165429"/>
            <a:chExt cx="1094303" cy="4771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F46499-FB41-B0D2-55CB-B627EB5C3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FB2F59-5229-68CE-B9C0-23906EF29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8ACDE624-9E95-D2F1-CAAB-3ED53289A1F7}"/>
              </a:ext>
            </a:extLst>
          </p:cNvPr>
          <p:cNvSpPr txBox="1">
            <a:spLocks/>
          </p:cNvSpPr>
          <p:nvPr/>
        </p:nvSpPr>
        <p:spPr>
          <a:xfrm>
            <a:off x="479080" y="2445942"/>
            <a:ext cx="8583897" cy="18135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err="1"/>
              <a:t>আই</a:t>
            </a:r>
            <a:r>
              <a:rPr lang="bn-IN" b="1" dirty="0"/>
              <a:t> সি টি বইয়ের পূর্নাঙ্গ প্রিপারেশন</a:t>
            </a:r>
          </a:p>
          <a:p>
            <a:endParaRPr lang="bn-IN" b="1" dirty="0"/>
          </a:p>
          <a:p>
            <a:r>
              <a:rPr lang="bn-IN" b="1" dirty="0"/>
              <a:t>৬ টি অধ্যায়ের পড়া, </a:t>
            </a:r>
            <a:r>
              <a:rPr lang="en-US" b="1" dirty="0"/>
              <a:t>MCQ, </a:t>
            </a:r>
            <a:r>
              <a:rPr lang="en-US" b="1" dirty="0" err="1"/>
              <a:t>সৃজনশীল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8453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32393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7993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01195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98932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63426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43927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63385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10387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1915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3134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IN" dirty="0"/>
              <a:t>৬তম অধ্যায়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5400" dirty="0" err="1"/>
              <a:t>ডেটাবেস</a:t>
            </a:r>
            <a:r>
              <a:rPr lang="bn-IN" sz="5400" dirty="0"/>
              <a:t> ম্যানেজমেন্ট সিস্টেম</a:t>
            </a:r>
            <a:endParaRPr lang="en-US" sz="5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1D32D6-A0BD-2E42-B829-1F99363890BD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E9183E-D9F7-783F-AF81-B1F93EC8CF1E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CFC5441-DBB9-DAB8-000E-B3B55326A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26DA863-76A8-1598-F3EA-7F4B35B630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38592C9-8608-C4DC-F638-69862D6D611A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5FC93E06-4FC3-3E80-BE2F-6B36E7851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20341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46477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21209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25251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962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84387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69238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4107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13010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814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4645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0050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71524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20283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95536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46123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77130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45060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59505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50023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93618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21209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98187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89896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50891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8371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57000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26505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14696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97349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46571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33252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42929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65495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প্রশ্ন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B991C5-83A6-D221-0A2C-95FDB311C029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3F528A-27B5-80F4-D60B-B55A49EABC8D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C6C7687-5777-53A9-2221-F4210957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680E302-4BCA-8CAD-F9FA-B336F553EE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5E5E8DBD-972F-B2ED-8269-0F19E183089F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8420FC19-08C7-9895-2445-66815BD08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3164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0951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4578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929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556483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Temp" id="{ABB0FD77-7A1B-1844-A643-8C0028321333}" vid="{E68E3886-2554-394E-89D7-3894569483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109</TotalTime>
  <Words>585</Words>
  <Application>Microsoft Macintosh PowerPoint</Application>
  <PresentationFormat>Widescreen</PresentationFormat>
  <Paragraphs>61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Calisto MT</vt:lpstr>
      <vt:lpstr>Wingdings 2</vt:lpstr>
      <vt:lpstr>Slate</vt:lpstr>
      <vt:lpstr> HSC’23 ICT free online class. </vt:lpstr>
      <vt:lpstr>৬তম অধ্যায়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প্রশ্ন?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Kowshique Roy</dc:title>
  <dc:creator>Kowshique Roy</dc:creator>
  <cp:lastModifiedBy>Kowshique Roy</cp:lastModifiedBy>
  <cp:revision>6</cp:revision>
  <dcterms:created xsi:type="dcterms:W3CDTF">2022-08-21T17:44:45Z</dcterms:created>
  <dcterms:modified xsi:type="dcterms:W3CDTF">2022-08-21T19:58:46Z</dcterms:modified>
</cp:coreProperties>
</file>